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60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670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1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5974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26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98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366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903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0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21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3CFA8-4FCA-40A2-B3EC-79031E48E6E9}" type="datetimeFigureOut">
              <a:rPr kumimoji="1" lang="ja-JP" altLang="en-US" smtClean="0"/>
              <a:t>2024/8/2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B4830-2718-494D-B345-E852F82BE7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12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/>
          <a:srcRect t="52608" r="33344"/>
          <a:stretch/>
        </p:blipFill>
        <p:spPr>
          <a:xfrm>
            <a:off x="364881" y="910100"/>
            <a:ext cx="3793881" cy="2497015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72561" y="263769"/>
            <a:ext cx="9346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＜願書の両面印刷について＞</a:t>
            </a:r>
            <a:endParaRPr kumimoji="1" lang="en-US" altLang="ja-JP" dirty="0" smtClean="0"/>
          </a:p>
          <a:p>
            <a:r>
              <a:rPr lang="ja-JP" altLang="en-US" dirty="0"/>
              <a:t>以下の手順</a:t>
            </a:r>
            <a:r>
              <a:rPr lang="ja-JP" altLang="en-US" dirty="0" smtClean="0"/>
              <a:t>で表面、裏面を両面印刷すると、切り取り線の左右ズレが生じません。</a:t>
            </a:r>
            <a:endParaRPr kumimoji="1" lang="ja-JP" altLang="en-US" dirty="0"/>
          </a:p>
        </p:txBody>
      </p:sp>
      <p:sp>
        <p:nvSpPr>
          <p:cNvPr id="14" name="楕円 13"/>
          <p:cNvSpPr/>
          <p:nvPr/>
        </p:nvSpPr>
        <p:spPr>
          <a:xfrm>
            <a:off x="846259" y="2963008"/>
            <a:ext cx="1415562" cy="5627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87570" y="3525716"/>
            <a:ext cx="458665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①シートを複数選択（</a:t>
            </a:r>
            <a:r>
              <a:rPr kumimoji="1" lang="en-US" altLang="ja-JP" sz="1400" dirty="0" smtClean="0"/>
              <a:t>Ctrl</a:t>
            </a:r>
            <a:r>
              <a:rPr kumimoji="1" lang="ja-JP" altLang="en-US" sz="1400" dirty="0" smtClean="0"/>
              <a:t>キーを押しながらクリック）</a:t>
            </a:r>
            <a:endParaRPr kumimoji="1" lang="en-US" altLang="ja-JP" sz="1400" dirty="0" smtClean="0"/>
          </a:p>
          <a:p>
            <a:endParaRPr lang="en-US" altLang="ja-JP" sz="1400" dirty="0" smtClean="0"/>
          </a:p>
          <a:p>
            <a:r>
              <a:rPr lang="ja-JP" altLang="en-US" sz="1400" dirty="0" smtClean="0"/>
              <a:t>②表面シートで、両面印刷（短辺綴じ）設定</a:t>
            </a:r>
            <a:endParaRPr lang="en-US" altLang="ja-JP" sz="1400" dirty="0" smtClean="0"/>
          </a:p>
          <a:p>
            <a:endParaRPr kumimoji="1" lang="en-US" altLang="ja-JP" sz="1400" dirty="0"/>
          </a:p>
          <a:p>
            <a:r>
              <a:rPr lang="ja-JP" altLang="en-US" sz="1400" dirty="0" smtClean="0"/>
              <a:t>③裏面シートで、同様に</a:t>
            </a:r>
            <a:r>
              <a:rPr lang="ja-JP" altLang="en-US" sz="1400" dirty="0" smtClean="0"/>
              <a:t>両面印刷（短辺綴じ）設定</a:t>
            </a:r>
            <a:endParaRPr lang="en-US" altLang="ja-JP" sz="1400" dirty="0" smtClean="0"/>
          </a:p>
          <a:p>
            <a:endParaRPr lang="en-US" altLang="ja-JP" sz="1400" dirty="0"/>
          </a:p>
          <a:p>
            <a:r>
              <a:rPr lang="ja-JP" altLang="en-US" sz="1400" dirty="0" smtClean="0"/>
              <a:t>④印刷</a:t>
            </a:r>
            <a:endParaRPr lang="en-US" altLang="ja-JP" sz="1400" dirty="0" smtClean="0"/>
          </a:p>
          <a:p>
            <a:endParaRPr kumimoji="1" lang="ja-JP" altLang="en-US" sz="1400" dirty="0"/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140" y="910100"/>
            <a:ext cx="3017960" cy="5237378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65022" y="2676471"/>
            <a:ext cx="1668724" cy="57307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3210" y="5815325"/>
            <a:ext cx="833052" cy="400837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2189" y="910100"/>
            <a:ext cx="3007519" cy="5267165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02477" y="2789638"/>
            <a:ext cx="1670449" cy="57307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17302" y="5946292"/>
            <a:ext cx="835224" cy="402371"/>
          </a:xfrm>
          <a:prstGeom prst="rect">
            <a:avLst/>
          </a:prstGeom>
        </p:spPr>
      </p:pic>
      <p:sp>
        <p:nvSpPr>
          <p:cNvPr id="24" name="楕円 23"/>
          <p:cNvSpPr/>
          <p:nvPr/>
        </p:nvSpPr>
        <p:spPr>
          <a:xfrm>
            <a:off x="2000616" y="2623893"/>
            <a:ext cx="413239" cy="34651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6183210" y="3489496"/>
            <a:ext cx="413239" cy="34651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②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9740777" y="3408309"/>
            <a:ext cx="413239" cy="34651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③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81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863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72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坪倉　将</dc:creator>
  <cp:lastModifiedBy>坪倉　将</cp:lastModifiedBy>
  <cp:revision>3</cp:revision>
  <dcterms:created xsi:type="dcterms:W3CDTF">2024-08-02T00:26:41Z</dcterms:created>
  <dcterms:modified xsi:type="dcterms:W3CDTF">2024-08-02T01:10:57Z</dcterms:modified>
</cp:coreProperties>
</file>